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51AE415-0594-4A5A-803B-75064DF50AB0}" type="datetimeFigureOut">
              <a:rPr lang="en-US" smtClean="0"/>
              <a:pPr/>
              <a:t>12/15/2011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2CAF12A-7E97-4BC8-9B80-8004E33BC12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1AE415-0594-4A5A-803B-75064DF50AB0}" type="datetimeFigureOut">
              <a:rPr lang="en-US" smtClean="0"/>
              <a:pPr/>
              <a:t>12/15/2011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CAF12A-7E97-4BC8-9B80-8004E33BC12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51AE415-0594-4A5A-803B-75064DF50AB0}" type="datetimeFigureOut">
              <a:rPr lang="en-US" smtClean="0"/>
              <a:pPr/>
              <a:t>12/15/2011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2CAF12A-7E97-4BC8-9B80-8004E33BC12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1AE415-0594-4A5A-803B-75064DF50AB0}" type="datetimeFigureOut">
              <a:rPr lang="en-US" smtClean="0"/>
              <a:pPr/>
              <a:t>12/15/2011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CAF12A-7E97-4BC8-9B80-8004E33BC12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51AE415-0594-4A5A-803B-75064DF50AB0}" type="datetimeFigureOut">
              <a:rPr lang="en-US" smtClean="0"/>
              <a:pPr/>
              <a:t>12/15/2011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2CAF12A-7E97-4BC8-9B80-8004E33BC12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1AE415-0594-4A5A-803B-75064DF50AB0}" type="datetimeFigureOut">
              <a:rPr lang="en-US" smtClean="0"/>
              <a:pPr/>
              <a:t>12/15/2011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CAF12A-7E97-4BC8-9B80-8004E33BC12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1AE415-0594-4A5A-803B-75064DF50AB0}" type="datetimeFigureOut">
              <a:rPr lang="en-US" smtClean="0"/>
              <a:pPr/>
              <a:t>12/15/2011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CAF12A-7E97-4BC8-9B80-8004E33BC12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1AE415-0594-4A5A-803B-75064DF50AB0}" type="datetimeFigureOut">
              <a:rPr lang="en-US" smtClean="0"/>
              <a:pPr/>
              <a:t>12/15/2011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CAF12A-7E97-4BC8-9B80-8004E33BC12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51AE415-0594-4A5A-803B-75064DF50AB0}" type="datetimeFigureOut">
              <a:rPr lang="en-US" smtClean="0"/>
              <a:pPr/>
              <a:t>12/15/2011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CAF12A-7E97-4BC8-9B80-8004E33BC12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1AE415-0594-4A5A-803B-75064DF50AB0}" type="datetimeFigureOut">
              <a:rPr lang="en-US" smtClean="0"/>
              <a:pPr/>
              <a:t>12/15/2011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CAF12A-7E97-4BC8-9B80-8004E33BC12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1AE415-0594-4A5A-803B-75064DF50AB0}" type="datetimeFigureOut">
              <a:rPr lang="en-US" smtClean="0"/>
              <a:pPr/>
              <a:t>12/15/2011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CAF12A-7E97-4BC8-9B80-8004E33BC12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51AE415-0594-4A5A-803B-75064DF50AB0}" type="datetimeFigureOut">
              <a:rPr lang="en-US" smtClean="0"/>
              <a:pPr/>
              <a:t>12/15/2011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2CAF12A-7E97-4BC8-9B80-8004E33BC12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Victorian Era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Famous Authors </a:t>
            </a:r>
          </a:p>
          <a:p>
            <a:r>
              <a:rPr lang="en-US" dirty="0" smtClean="0"/>
              <a:t>By: Emma </a:t>
            </a:r>
            <a:r>
              <a:rPr lang="en-US" dirty="0" err="1" smtClean="0"/>
              <a:t>Dardis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Lewis Carroll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Carroll lived through the years 1832-1898 he was born as Charles </a:t>
            </a:r>
            <a:r>
              <a:rPr lang="en-US" dirty="0" err="1" smtClean="0"/>
              <a:t>Lutwidge</a:t>
            </a:r>
            <a:r>
              <a:rPr lang="en-US" dirty="0" smtClean="0"/>
              <a:t> Dodgson on January 27</a:t>
            </a:r>
            <a:r>
              <a:rPr lang="en-US" baseline="30000" dirty="0" smtClean="0"/>
              <a:t>th</a:t>
            </a:r>
            <a:r>
              <a:rPr lang="en-US" dirty="0" smtClean="0"/>
              <a:t> 1832. </a:t>
            </a:r>
          </a:p>
          <a:p>
            <a:r>
              <a:rPr lang="en-US" dirty="0" smtClean="0"/>
              <a:t>He was one of the most famous authors in the Victorian time period. </a:t>
            </a:r>
          </a:p>
          <a:p>
            <a:r>
              <a:rPr lang="en-US" dirty="0" smtClean="0"/>
              <a:t>Carroll was not just an author but also an Anglican Deacon, photographer, mathematician and a logician.</a:t>
            </a:r>
            <a:endParaRPr lang="en-US" dirty="0"/>
          </a:p>
        </p:txBody>
      </p:sp>
      <p:pic>
        <p:nvPicPr>
          <p:cNvPr id="4" name="Picture 3" descr="lewis-carrollcharles-dodgson-286x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52400"/>
            <a:ext cx="145288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Lewis Carroll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of his most famous writings were Alice in Wonderland. (proper title is Alice's Adventures in Wonderland) </a:t>
            </a:r>
          </a:p>
          <a:p>
            <a:r>
              <a:rPr lang="en-US" dirty="0" smtClean="0"/>
              <a:t>Through the Looking Glass (the sequel of Alice in Wonderland) </a:t>
            </a:r>
          </a:p>
          <a:p>
            <a:r>
              <a:rPr lang="en-US" dirty="0" smtClean="0"/>
              <a:t>and one of his poems called The Jabberwocky. </a:t>
            </a:r>
            <a:endParaRPr lang="en-US" dirty="0"/>
          </a:p>
        </p:txBody>
      </p:sp>
      <p:pic>
        <p:nvPicPr>
          <p:cNvPr id="4" name="Picture 3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0"/>
            <a:ext cx="2164001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McLOughlin</a:t>
            </a:r>
            <a:r>
              <a:rPr lang="en-US" dirty="0" smtClean="0"/>
              <a:t> brothers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were two brothers John (1827-1905) </a:t>
            </a:r>
          </a:p>
          <a:p>
            <a:r>
              <a:rPr lang="en-US" dirty="0" smtClean="0"/>
              <a:t>And Edmund (1833-1889) </a:t>
            </a:r>
          </a:p>
          <a:p>
            <a:r>
              <a:rPr lang="en-US" dirty="0" smtClean="0"/>
              <a:t>they were known for writing children's books. </a:t>
            </a:r>
          </a:p>
          <a:p>
            <a:r>
              <a:rPr lang="en-US" dirty="0" smtClean="0"/>
              <a:t>They also made picture books, linen books, puzzles, games and paper dolls.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Mcloughlin</a:t>
            </a:r>
            <a:r>
              <a:rPr lang="en-US" dirty="0" smtClean="0"/>
              <a:t> Brothers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of their most famous books were Puss in Boots</a:t>
            </a:r>
          </a:p>
          <a:p>
            <a:r>
              <a:rPr lang="en-US" dirty="0" smtClean="0"/>
              <a:t>Red Riding Hood</a:t>
            </a:r>
          </a:p>
          <a:p>
            <a:r>
              <a:rPr lang="en-US" dirty="0" smtClean="0"/>
              <a:t>Curly Locks</a:t>
            </a:r>
          </a:p>
          <a:p>
            <a:r>
              <a:rPr lang="en-US" dirty="0" smtClean="0"/>
              <a:t>and Cinderella</a:t>
            </a:r>
            <a:endParaRPr lang="en-US" dirty="0"/>
          </a:p>
        </p:txBody>
      </p:sp>
      <p:pic>
        <p:nvPicPr>
          <p:cNvPr id="4" name="Picture 3" descr="puss_in_boots_cover_1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0"/>
            <a:ext cx="1270000" cy="1676400"/>
          </a:xfrm>
          <a:prstGeom prst="rect">
            <a:avLst/>
          </a:prstGeom>
        </p:spPr>
      </p:pic>
      <p:pic>
        <p:nvPicPr>
          <p:cNvPr id="5" name="Picture 4" descr="thumbna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2667000"/>
            <a:ext cx="1507712" cy="2057400"/>
          </a:xfrm>
          <a:prstGeom prst="rect">
            <a:avLst/>
          </a:prstGeom>
        </p:spPr>
      </p:pic>
      <p:pic>
        <p:nvPicPr>
          <p:cNvPr id="6" name="Picture 5" descr="thumbnailCAKISUL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4724400"/>
            <a:ext cx="1428750" cy="1428750"/>
          </a:xfrm>
          <a:prstGeom prst="rect">
            <a:avLst/>
          </a:prstGeom>
        </p:spPr>
      </p:pic>
      <p:pic>
        <p:nvPicPr>
          <p:cNvPr id="7" name="Picture 6" descr="thumbnailCADV8LI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3400" y="4191000"/>
            <a:ext cx="1861961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Thomas Hughes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Hughes (1857-1893) was an active social and political reformer.</a:t>
            </a:r>
          </a:p>
          <a:p>
            <a:r>
              <a:rPr lang="en-US" dirty="0" smtClean="0"/>
              <a:t> He was involved in causes like trade unionism, Christian Socialism and the co-operative movement for more than eight years. </a:t>
            </a:r>
            <a:endParaRPr lang="en-US" dirty="0"/>
          </a:p>
        </p:txBody>
      </p:sp>
      <p:pic>
        <p:nvPicPr>
          <p:cNvPr id="4" name="Picture 3" descr="33b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76200"/>
            <a:ext cx="1371600" cy="1531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Thomas Hughes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books that Hughes worked on are:</a:t>
            </a:r>
          </a:p>
          <a:p>
            <a:r>
              <a:rPr lang="en-US" dirty="0" smtClean="0"/>
              <a:t>Alfred the Great</a:t>
            </a:r>
          </a:p>
          <a:p>
            <a:r>
              <a:rPr lang="en-US" dirty="0" smtClean="0"/>
              <a:t>Tom Brown’s School Days</a:t>
            </a:r>
          </a:p>
          <a:p>
            <a:r>
              <a:rPr lang="en-US" dirty="0" smtClean="0"/>
              <a:t>and Tom Brown at Oxford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thumbnailCAX6A3U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2133600"/>
            <a:ext cx="1628775" cy="2171700"/>
          </a:xfrm>
          <a:prstGeom prst="rect">
            <a:avLst/>
          </a:prstGeom>
        </p:spPr>
      </p:pic>
      <p:pic>
        <p:nvPicPr>
          <p:cNvPr id="5" name="Picture 4" descr="thumbnailCALDNB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3581400"/>
            <a:ext cx="1313295" cy="1981200"/>
          </a:xfrm>
          <a:prstGeom prst="rect">
            <a:avLst/>
          </a:prstGeom>
        </p:spPr>
      </p:pic>
      <p:pic>
        <p:nvPicPr>
          <p:cNvPr id="6" name="Picture 5" descr="thumbnailCA1X7V5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6600" y="4114800"/>
            <a:ext cx="1323594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George Eliot (Mary Anne)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author was born on November 22, 1819 and died December 22, 1880.</a:t>
            </a:r>
          </a:p>
          <a:p>
            <a:r>
              <a:rPr lang="en-US" dirty="0" smtClean="0"/>
              <a:t>Her real name was Mary Anne but used George Eliot as her pen name.</a:t>
            </a:r>
          </a:p>
          <a:p>
            <a:r>
              <a:rPr lang="en-US" dirty="0" smtClean="0"/>
              <a:t>She started work as a sub editor at “Westminster Review’s.”</a:t>
            </a:r>
          </a:p>
          <a:p>
            <a:r>
              <a:rPr lang="en-US" dirty="0" smtClean="0"/>
              <a:t>This is what got her into the writing business.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geo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4724400"/>
            <a:ext cx="18288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George Eliot (Mary Anne)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of her most famous books are:</a:t>
            </a:r>
          </a:p>
          <a:p>
            <a:r>
              <a:rPr lang="en-US" dirty="0" smtClean="0"/>
              <a:t>Middle March</a:t>
            </a:r>
          </a:p>
          <a:p>
            <a:r>
              <a:rPr lang="en-US" dirty="0" smtClean="0"/>
              <a:t>Adam Brede</a:t>
            </a:r>
          </a:p>
          <a:p>
            <a:r>
              <a:rPr lang="en-US" dirty="0" smtClean="0"/>
              <a:t>and The Mill on The Floss</a:t>
            </a:r>
          </a:p>
          <a:p>
            <a:endParaRPr lang="en-US" dirty="0"/>
          </a:p>
        </p:txBody>
      </p:sp>
      <p:pic>
        <p:nvPicPr>
          <p:cNvPr id="4" name="Picture 3" descr="middle mar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3581400"/>
            <a:ext cx="1553287" cy="2438400"/>
          </a:xfrm>
          <a:prstGeom prst="rect">
            <a:avLst/>
          </a:prstGeom>
        </p:spPr>
      </p:pic>
      <p:pic>
        <p:nvPicPr>
          <p:cNvPr id="5" name="Picture 4" descr="millonflo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733800"/>
            <a:ext cx="1389143" cy="2133600"/>
          </a:xfrm>
          <a:prstGeom prst="rect">
            <a:avLst/>
          </a:prstGeom>
        </p:spPr>
      </p:pic>
      <p:pic>
        <p:nvPicPr>
          <p:cNvPr id="6" name="Picture 5" descr="Ada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4200" y="3657601"/>
            <a:ext cx="1532467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</TotalTime>
  <Words>303</Words>
  <Application>Microsoft Office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Opulent</vt:lpstr>
      <vt:lpstr>Victorian Era</vt:lpstr>
      <vt:lpstr>Lewis Carroll</vt:lpstr>
      <vt:lpstr>Lewis Carroll</vt:lpstr>
      <vt:lpstr>McLOughlin brothers</vt:lpstr>
      <vt:lpstr>Mcloughlin Brothers</vt:lpstr>
      <vt:lpstr>Thomas Hughes</vt:lpstr>
      <vt:lpstr>Thomas Hughes</vt:lpstr>
      <vt:lpstr>George Eliot (Mary Anne)</vt:lpstr>
      <vt:lpstr>George Eliot (Mary Anne)</vt:lpstr>
    </vt:vector>
  </TitlesOfParts>
  <Company>CHSD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Victorian Era</dc:title>
  <dc:creator>CHSD-Student</dc:creator>
  <cp:lastModifiedBy>Chris</cp:lastModifiedBy>
  <cp:revision>22</cp:revision>
  <dcterms:created xsi:type="dcterms:W3CDTF">2011-12-06T13:29:22Z</dcterms:created>
  <dcterms:modified xsi:type="dcterms:W3CDTF">2011-12-15T23:22:46Z</dcterms:modified>
</cp:coreProperties>
</file>